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9" r:id="rId5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202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F9EA-9491-4B8B-A2F8-9582FFB36469}" type="datetimeFigureOut">
              <a:rPr lang="el-GR" smtClean="0"/>
              <a:t>8/4/2022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D7D29-A828-4089-B18D-6C84340545B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36834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F9EA-9491-4B8B-A2F8-9582FFB36469}" type="datetimeFigureOut">
              <a:rPr lang="el-GR" smtClean="0"/>
              <a:t>8/4/2022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D7D29-A828-4089-B18D-6C84340545B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18760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F9EA-9491-4B8B-A2F8-9582FFB36469}" type="datetimeFigureOut">
              <a:rPr lang="el-GR" smtClean="0"/>
              <a:t>8/4/2022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D7D29-A828-4089-B18D-6C84340545B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11209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F9EA-9491-4B8B-A2F8-9582FFB36469}" type="datetimeFigureOut">
              <a:rPr lang="el-GR" smtClean="0"/>
              <a:t>8/4/2022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D7D29-A828-4089-B18D-6C84340545B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39485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F9EA-9491-4B8B-A2F8-9582FFB36469}" type="datetimeFigureOut">
              <a:rPr lang="el-GR" smtClean="0"/>
              <a:t>8/4/2022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D7D29-A828-4089-B18D-6C84340545B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23563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F9EA-9491-4B8B-A2F8-9582FFB36469}" type="datetimeFigureOut">
              <a:rPr lang="el-GR" smtClean="0"/>
              <a:t>8/4/2022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D7D29-A828-4089-B18D-6C84340545B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86085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F9EA-9491-4B8B-A2F8-9582FFB36469}" type="datetimeFigureOut">
              <a:rPr lang="el-GR" smtClean="0"/>
              <a:t>8/4/2022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D7D29-A828-4089-B18D-6C84340545B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61065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F9EA-9491-4B8B-A2F8-9582FFB36469}" type="datetimeFigureOut">
              <a:rPr lang="el-GR" smtClean="0"/>
              <a:t>8/4/2022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D7D29-A828-4089-B18D-6C84340545B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99036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F9EA-9491-4B8B-A2F8-9582FFB36469}" type="datetimeFigureOut">
              <a:rPr lang="el-GR" smtClean="0"/>
              <a:t>8/4/2022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D7D29-A828-4089-B18D-6C84340545B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49701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F9EA-9491-4B8B-A2F8-9582FFB36469}" type="datetimeFigureOut">
              <a:rPr lang="el-GR" smtClean="0"/>
              <a:t>8/4/2022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D7D29-A828-4089-B18D-6C84340545B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466768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F9EA-9491-4B8B-A2F8-9582FFB36469}" type="datetimeFigureOut">
              <a:rPr lang="el-GR" smtClean="0"/>
              <a:t>8/4/2022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D7D29-A828-4089-B18D-6C84340545B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8122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6CF9EA-9491-4B8B-A2F8-9582FFB36469}" type="datetimeFigureOut">
              <a:rPr lang="el-GR" smtClean="0"/>
              <a:t>8/4/2022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9D7D29-A828-4089-B18D-6C84340545B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78350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Εξετάσεις Α Επιπέδου ΤΠΕ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Μάιος 2022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662127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Βασικές Πληροφορίες</a:t>
            </a:r>
            <a:endParaRPr lang="el-GR" dirty="0"/>
          </a:p>
        </p:txBody>
      </p:sp>
      <p:sp>
        <p:nvSpPr>
          <p:cNvPr id="7" name="Θέση κειμένου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Ενότητες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 smtClean="0"/>
              <a:t>Χρήση </a:t>
            </a:r>
            <a:r>
              <a:rPr lang="el-GR" dirty="0"/>
              <a:t>προσωπικού Η/Υ </a:t>
            </a:r>
          </a:p>
          <a:p>
            <a:r>
              <a:rPr lang="el-GR" dirty="0" smtClean="0"/>
              <a:t>Επεξεργασία </a:t>
            </a:r>
            <a:r>
              <a:rPr lang="el-GR" dirty="0"/>
              <a:t>κειμένου </a:t>
            </a:r>
          </a:p>
          <a:p>
            <a:r>
              <a:rPr lang="el-GR" dirty="0" smtClean="0"/>
              <a:t>Υπολογιστικά </a:t>
            </a:r>
            <a:r>
              <a:rPr lang="el-GR" dirty="0"/>
              <a:t>φύλλα </a:t>
            </a:r>
          </a:p>
          <a:p>
            <a:r>
              <a:rPr lang="el-GR" dirty="0" smtClean="0"/>
              <a:t>Διαδίκτυο </a:t>
            </a:r>
            <a:r>
              <a:rPr lang="el-GR" dirty="0"/>
              <a:t>και επικοινωνίες </a:t>
            </a:r>
          </a:p>
          <a:p>
            <a:r>
              <a:rPr lang="el-GR" dirty="0" smtClean="0"/>
              <a:t>Λογισμικό </a:t>
            </a:r>
            <a:r>
              <a:rPr lang="el-GR" dirty="0"/>
              <a:t>Παρουσίασης </a:t>
            </a:r>
          </a:p>
          <a:p>
            <a:endParaRPr lang="el-GR" dirty="0"/>
          </a:p>
        </p:txBody>
      </p:sp>
      <p:sp>
        <p:nvSpPr>
          <p:cNvPr id="8" name="Θέση κειμένου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9" name="Θέση περιεχομένου 8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l-GR" dirty="0" smtClean="0"/>
              <a:t> </a:t>
            </a:r>
            <a:endParaRPr lang="el-G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276872"/>
            <a:ext cx="4381500" cy="275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97738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Χρήση προσωπικού Η/Υ </a:t>
            </a:r>
            <a:endParaRPr lang="el-GR" dirty="0"/>
          </a:p>
        </p:txBody>
      </p:sp>
      <p:sp>
        <p:nvSpPr>
          <p:cNvPr id="4" name="Θέση περιεχομένου 3" descr="CTI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l-GR" dirty="0" smtClean="0"/>
              <a:t>Βασικές λειτουργίες και ρυθμίσεις στο περιβάλλον εργασίας (π.χ. εκκίνηση-τερματισμός λειτουργίας, ρυθμίσεις ήχου, οθόνης και πληκτρολογίου, χρήση βοήθειας)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l-GR" dirty="0" smtClean="0"/>
              <a:t>Κατανόηση της επιφάνειας εργασίας και αξιοποίηση (π.χ. αναγνώριση βασικών στοιχείων, δημιουργία συντομεύσεων)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l-GR" dirty="0" smtClean="0"/>
              <a:t>Αξιοποίηση ευκολιών σε περιβάλλον εργασίας με παράθυρα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l-GR" dirty="0" smtClean="0"/>
              <a:t>Δόμηση φακέλων και αρχείων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l-GR" dirty="0" smtClean="0"/>
              <a:t>Διαχείριση φακέλων και αρχείων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l-GR" dirty="0" smtClean="0"/>
              <a:t>Βοηθητικά εργαλεία, κατανόηση βασικών απειλών στο ψηφιακό περιβάλλον εργασίας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93624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114272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90</Words>
  <Application>Microsoft Office PowerPoint</Application>
  <PresentationFormat>Προβολή στην οθόνη (4:3)</PresentationFormat>
  <Paragraphs>19</Paragraphs>
  <Slides>4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5" baseType="lpstr">
      <vt:lpstr>Θέμα του Office</vt:lpstr>
      <vt:lpstr>Εξετάσεις Α Επιπέδου ΤΠΕ</vt:lpstr>
      <vt:lpstr>Βασικές Πληροφορίες</vt:lpstr>
      <vt:lpstr>Χρήση προσωπικού Η/Υ </vt:lpstr>
      <vt:lpstr>Παρουσίαση του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Εξετάσεις Α Επιπέδου ΤΠΕ</dc:title>
  <dc:creator>ALevel</dc:creator>
  <cp:lastModifiedBy>ALevel</cp:lastModifiedBy>
  <cp:revision>3</cp:revision>
  <dcterms:created xsi:type="dcterms:W3CDTF">2022-04-08T07:25:20Z</dcterms:created>
  <dcterms:modified xsi:type="dcterms:W3CDTF">2022-04-08T09:33:07Z</dcterms:modified>
</cp:coreProperties>
</file>